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48" r:id="rId1"/>
  </p:sldMasterIdLst>
  <p:sldIdLst>
    <p:sldId id="256" r:id="rId2"/>
    <p:sldId id="347" r:id="rId3"/>
    <p:sldId id="280" r:id="rId4"/>
    <p:sldId id="337" r:id="rId5"/>
    <p:sldId id="370" r:id="rId6"/>
    <p:sldId id="371" r:id="rId7"/>
    <p:sldId id="328" r:id="rId8"/>
    <p:sldId id="335" r:id="rId9"/>
    <p:sldId id="366" r:id="rId10"/>
    <p:sldId id="367" r:id="rId11"/>
    <p:sldId id="369" r:id="rId12"/>
    <p:sldId id="365" r:id="rId13"/>
    <p:sldId id="375" r:id="rId14"/>
    <p:sldId id="376" r:id="rId15"/>
    <p:sldId id="377" r:id="rId16"/>
    <p:sldId id="260" r:id="rId17"/>
    <p:sldId id="352" r:id="rId18"/>
    <p:sldId id="353" r:id="rId19"/>
    <p:sldId id="361" r:id="rId20"/>
    <p:sldId id="363" r:id="rId21"/>
    <p:sldId id="356" r:id="rId22"/>
    <p:sldId id="271" r:id="rId23"/>
    <p:sldId id="307" r:id="rId24"/>
    <p:sldId id="263" r:id="rId25"/>
    <p:sldId id="278" r:id="rId26"/>
    <p:sldId id="262" r:id="rId27"/>
    <p:sldId id="341" r:id="rId28"/>
    <p:sldId id="265" r:id="rId29"/>
    <p:sldId id="285" r:id="rId30"/>
    <p:sldId id="284" r:id="rId31"/>
    <p:sldId id="286" r:id="rId32"/>
    <p:sldId id="345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microsoft.com/office/2007/relationships/hdphoto" Target="NULL"/><Relationship Id="rId7" Type="http://schemas.openxmlformats.org/officeDocument/2006/relationships/image" Target="../media/image4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PowerPoint_Slide1.sldx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ы для презентаций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http://photo-zhurnal.ru/images/730501_armeiskie-zvezdy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6433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87824" y="2492896"/>
            <a:ext cx="5221137" cy="3672408"/>
          </a:xfrm>
        </p:spPr>
        <p:txBody>
          <a:bodyPr>
            <a:noAutofit/>
          </a:bodyPr>
          <a:lstStyle/>
          <a:p>
            <a:pPr algn="ctr"/>
            <a:r>
              <a:rPr lang="ru-RU" i="1" dirty="0" smtClean="0">
                <a:solidFill>
                  <a:srgbClr val="FF0000"/>
                </a:solidFill>
                <a:latin typeface="Georgia" pitchFamily="18" charset="0"/>
              </a:rPr>
              <a:t>   </a:t>
            </a:r>
            <a:r>
              <a:rPr lang="ru-RU" sz="4400" i="1" dirty="0" smtClean="0">
                <a:solidFill>
                  <a:srgbClr val="FF0000"/>
                </a:solidFill>
                <a:latin typeface="Georgia" pitchFamily="18" charset="0"/>
              </a:rPr>
              <a:t>Мы  правнуки Победы</a:t>
            </a:r>
            <a:r>
              <a:rPr lang="ru-RU" sz="6600" i="1" dirty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ru-RU" sz="6600" i="1" dirty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6600" i="1" dirty="0" smtClean="0">
                <a:solidFill>
                  <a:srgbClr val="FF0000"/>
                </a:solidFill>
                <a:latin typeface="Georgia" pitchFamily="18" charset="0"/>
              </a:rPr>
              <a:t>  </a:t>
            </a:r>
            <a:r>
              <a:rPr lang="ru-RU" sz="2800" i="1" dirty="0" smtClean="0">
                <a:solidFill>
                  <a:srgbClr val="FF0000"/>
                </a:solidFill>
                <a:latin typeface="Georgia" pitchFamily="18" charset="0"/>
              </a:rPr>
              <a:t>КНИГА  </a:t>
            </a:r>
            <a:r>
              <a:rPr lang="ru-RU" sz="2800" i="1" dirty="0">
                <a:solidFill>
                  <a:srgbClr val="FF0000"/>
                </a:solidFill>
                <a:latin typeface="Georgia" pitchFamily="18" charset="0"/>
              </a:rPr>
              <a:t>  ПАМЯТИ</a:t>
            </a:r>
            <a:br>
              <a:rPr lang="ru-RU" sz="2800" i="1" dirty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2800" i="1" dirty="0">
                <a:solidFill>
                  <a:srgbClr val="FF0000"/>
                </a:solidFill>
                <a:latin typeface="Georgia" pitchFamily="18" charset="0"/>
              </a:rPr>
              <a:t>класса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331640" y="404664"/>
            <a:ext cx="7312326" cy="1728192"/>
          </a:xfrm>
        </p:spPr>
        <p:txBody>
          <a:bodyPr>
            <a:noAutofit/>
          </a:bodyPr>
          <a:lstStyle/>
          <a:p>
            <a:pPr algn="r"/>
            <a:endParaRPr lang="ru-RU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r"/>
            <a:endParaRPr lang="ru-RU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r"/>
            <a:endParaRPr lang="ru-RU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r"/>
            <a:endParaRPr lang="ru-RU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r"/>
            <a:endParaRPr lang="ru-RU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r"/>
            <a:endParaRPr lang="ru-RU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r"/>
            <a:endParaRPr lang="ru-RU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r"/>
            <a:endParaRPr lang="ru-RU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r"/>
            <a:endParaRPr lang="ru-RU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r"/>
            <a:endParaRPr lang="ru-RU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r"/>
            <a:endParaRPr lang="ru-RU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r"/>
            <a:endParaRPr lang="ru-RU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r"/>
            <a:endParaRPr lang="ru-RU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ММУНИЦИПАЛЬНОЕ БЮДЖЕТНОЕ ОБЩЕОБРАЗОВАТЕЛЬНОЕ УЧРЕЖДЕНИЕ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«СРЕДНЯЯ ШКОЛА №18 ГОРОДА МАКЕЕВКИ»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0" y="-111124"/>
            <a:ext cx="911439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2313" y="1556792"/>
            <a:ext cx="2913583" cy="4212183"/>
          </a:xfrm>
        </p:spPr>
        <p:txBody>
          <a:bodyPr>
            <a:normAutofit/>
          </a:bodyPr>
          <a:lstStyle/>
          <a:p>
            <a:r>
              <a:rPr lang="ru-RU" sz="1400" b="0" cap="none" dirty="0" smtClean="0">
                <a:latin typeface="+mn-lt"/>
              </a:rPr>
              <a:t>Моего прадеда звали </a:t>
            </a:r>
            <a:r>
              <a:rPr lang="ru-RU" sz="1400" b="0" cap="none" dirty="0" err="1" smtClean="0">
                <a:latin typeface="+mn-lt"/>
              </a:rPr>
              <a:t>Тютиков</a:t>
            </a:r>
            <a:r>
              <a:rPr lang="ru-RU" sz="1400" b="0" cap="none" dirty="0" smtClean="0">
                <a:latin typeface="+mn-lt"/>
              </a:rPr>
              <a:t> Иван Андреевич.</a:t>
            </a:r>
            <a:br>
              <a:rPr lang="ru-RU" sz="1400" b="0" cap="none" dirty="0" smtClean="0">
                <a:latin typeface="+mn-lt"/>
              </a:rPr>
            </a:br>
            <a:r>
              <a:rPr lang="ru-RU" sz="1400" b="0" cap="none" dirty="0" smtClean="0">
                <a:latin typeface="+mn-lt"/>
              </a:rPr>
              <a:t>Родился он в 1917 году в г. Кирсанов Тамбовской области.</a:t>
            </a:r>
            <a:br>
              <a:rPr lang="ru-RU" sz="1400" b="0" cap="none" dirty="0" smtClean="0">
                <a:latin typeface="+mn-lt"/>
              </a:rPr>
            </a:br>
            <a:r>
              <a:rPr lang="ru-RU" sz="1400" b="0" cap="none" dirty="0" smtClean="0">
                <a:latin typeface="+mn-lt"/>
              </a:rPr>
              <a:t>Воевал с самых первых дней войны, освобождал Берлин от фашистской нечисти.</a:t>
            </a:r>
            <a:br>
              <a:rPr lang="ru-RU" sz="1400" b="0" cap="none" dirty="0" smtClean="0">
                <a:latin typeface="+mn-lt"/>
              </a:rPr>
            </a:br>
            <a:r>
              <a:rPr lang="ru-RU" sz="1400" b="0" cap="none" dirty="0" smtClean="0">
                <a:latin typeface="+mn-lt"/>
              </a:rPr>
              <a:t>Во время боевых действий был ранен, контужен, потерял слух.</a:t>
            </a:r>
            <a:br>
              <a:rPr lang="ru-RU" sz="1400" b="0" cap="none" dirty="0" smtClean="0">
                <a:latin typeface="+mn-lt"/>
              </a:rPr>
            </a:br>
            <a:r>
              <a:rPr lang="ru-RU" sz="1400" b="0" cap="none" dirty="0" smtClean="0">
                <a:latin typeface="+mn-lt"/>
              </a:rPr>
              <a:t>У моего прадеда было много наград, которые, к сожалению, не сохранились.</a:t>
            </a:r>
            <a:br>
              <a:rPr lang="ru-RU" sz="1400" b="0" cap="none" dirty="0" smtClean="0">
                <a:latin typeface="+mn-lt"/>
              </a:rPr>
            </a:br>
            <a:r>
              <a:rPr lang="ru-RU" sz="1400" b="0" cap="none" dirty="0" smtClean="0">
                <a:latin typeface="+mn-lt"/>
              </a:rPr>
              <a:t>Умер Иван Андреевич  в 2000 году в </a:t>
            </a:r>
            <a:r>
              <a:rPr lang="ru-RU" sz="1400" b="0" cap="none" dirty="0" err="1" smtClean="0">
                <a:latin typeface="+mn-lt"/>
              </a:rPr>
              <a:t>г.Горловка</a:t>
            </a:r>
            <a:r>
              <a:rPr lang="ru-RU" sz="1400" b="0" cap="none" dirty="0">
                <a:latin typeface="+mn-lt"/>
              </a:rPr>
              <a:t>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332656"/>
            <a:ext cx="3417639" cy="411162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Рассказ </a:t>
            </a:r>
            <a:r>
              <a:rPr lang="ru-RU" sz="2400" b="1" dirty="0" err="1" smtClean="0">
                <a:solidFill>
                  <a:schemeClr val="tx1"/>
                </a:solidFill>
              </a:rPr>
              <a:t>Гасан</a:t>
            </a:r>
            <a:r>
              <a:rPr lang="ru-RU" sz="2400" b="1" dirty="0" smtClean="0">
                <a:solidFill>
                  <a:schemeClr val="tx1"/>
                </a:solidFill>
              </a:rPr>
              <a:t> Анастасии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2" descr="http://wwii.space/wp-content/uploads/2018/02/image069-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047" y="538237"/>
            <a:ext cx="5197801" cy="380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photogallery.krasnokutsk.org/data/media/48/pehota_pod_prikritiem_tanka_idet_v_ataku._1943_g.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635110">
            <a:off x="3504537" y="4153440"/>
            <a:ext cx="3653708" cy="2242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79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9"/>
            <a:ext cx="911439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26973" y="671809"/>
            <a:ext cx="3417639" cy="3492103"/>
          </a:xfrm>
        </p:spPr>
        <p:txBody>
          <a:bodyPr>
            <a:normAutofit/>
          </a:bodyPr>
          <a:lstStyle/>
          <a:p>
            <a:r>
              <a:rPr lang="ru-RU" sz="1400" b="0" cap="none" dirty="0" smtClean="0">
                <a:latin typeface="+mn-lt"/>
              </a:rPr>
              <a:t>Мой прадед Слесаренко Фёдор Александрович родился в 1910 году.</a:t>
            </a:r>
            <a:br>
              <a:rPr lang="ru-RU" sz="1400" b="0" cap="none" dirty="0" smtClean="0">
                <a:latin typeface="+mn-lt"/>
              </a:rPr>
            </a:br>
            <a:r>
              <a:rPr lang="ru-RU" sz="1400" b="0" cap="none" dirty="0" smtClean="0">
                <a:latin typeface="+mn-lt"/>
              </a:rPr>
              <a:t>Принял участие в Великой Отечественной войне как и все честные советские люди.</a:t>
            </a:r>
            <a:br>
              <a:rPr lang="ru-RU" sz="1400" b="0" cap="none" dirty="0" smtClean="0">
                <a:latin typeface="+mn-lt"/>
              </a:rPr>
            </a:br>
            <a:r>
              <a:rPr lang="ru-RU" sz="1400" b="0" cap="none" dirty="0" smtClean="0">
                <a:latin typeface="+mn-lt"/>
              </a:rPr>
              <a:t>Он пошёл на фронт в июле 1941 года.</a:t>
            </a:r>
            <a:br>
              <a:rPr lang="ru-RU" sz="1400" b="0" cap="none" dirty="0" smtClean="0">
                <a:latin typeface="+mn-lt"/>
              </a:rPr>
            </a:br>
            <a:r>
              <a:rPr lang="ru-RU" sz="1400" b="0" cap="none" dirty="0" smtClean="0">
                <a:latin typeface="+mn-lt"/>
              </a:rPr>
              <a:t>Был рядовым. Награждён Орденом Отечественной войны </a:t>
            </a:r>
            <a:r>
              <a:rPr lang="en-US" sz="1400" b="0" cap="none" dirty="0" smtClean="0">
                <a:latin typeface="+mn-lt"/>
              </a:rPr>
              <a:t>II</a:t>
            </a:r>
            <a:r>
              <a:rPr lang="ru-RU" sz="1400" b="0" cap="none" dirty="0" smtClean="0">
                <a:latin typeface="+mn-lt"/>
              </a:rPr>
              <a:t> степени и медалью «За победу над Германией».</a:t>
            </a:r>
            <a:br>
              <a:rPr lang="ru-RU" sz="1400" b="0" cap="none" dirty="0" smtClean="0">
                <a:latin typeface="+mn-lt"/>
              </a:rPr>
            </a:br>
            <a:r>
              <a:rPr lang="ru-RU" sz="1400" b="0" cap="none" dirty="0" smtClean="0">
                <a:latin typeface="+mn-lt"/>
              </a:rPr>
              <a:t>Его имя занесено в Книгу Памяти Украины (Донецкая область, том 6).</a:t>
            </a:r>
            <a:br>
              <a:rPr lang="ru-RU" sz="1400" b="0" cap="none" dirty="0" smtClean="0">
                <a:latin typeface="+mn-lt"/>
              </a:rPr>
            </a:br>
            <a:r>
              <a:rPr lang="ru-RU" sz="1400" b="0" cap="none" dirty="0" smtClean="0">
                <a:latin typeface="+mn-lt"/>
              </a:rPr>
              <a:t>Похоронен наш дед в Макеевке, но память о нём жива.</a:t>
            </a:r>
            <a:endParaRPr lang="ru-RU" sz="1400" b="0" cap="none" dirty="0">
              <a:latin typeface="+mn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1520" y="260648"/>
            <a:ext cx="3633663" cy="411161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Рассказ </a:t>
            </a:r>
            <a:r>
              <a:rPr lang="ru-RU" sz="2400" b="1" dirty="0" err="1" smtClean="0">
                <a:solidFill>
                  <a:schemeClr val="tx1"/>
                </a:solidFill>
              </a:rPr>
              <a:t>Барило</a:t>
            </a:r>
            <a:r>
              <a:rPr lang="ru-RU" sz="2400" b="1" dirty="0" smtClean="0">
                <a:solidFill>
                  <a:schemeClr val="tx1"/>
                </a:solidFill>
              </a:rPr>
              <a:t> Александра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9" name="Picture 2" descr="http://www.v3toys.ru/kiwi-public-data/Kiwi_Img/350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" t="20690" r="4708" b="18405"/>
          <a:stretch/>
        </p:blipFill>
        <p:spPr bwMode="auto">
          <a:xfrm>
            <a:off x="452739" y="1534684"/>
            <a:ext cx="410445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im2-tub-ua.yandex.net/i?id=93a6d103c3ef3f646370ad8ab8d66294&amp;n=33&amp;h=215&amp;w=287"/>
          <p:cNvPicPr>
            <a:picLocks noChangeAspect="1" noChangeArrowheads="1"/>
          </p:cNvPicPr>
          <p:nvPr/>
        </p:nvPicPr>
        <p:blipFill>
          <a:blip r:embed="rId5"/>
          <a:srcRect t="6977" b="9302"/>
          <a:stretch>
            <a:fillRect/>
          </a:stretch>
        </p:blipFill>
        <p:spPr bwMode="auto">
          <a:xfrm>
            <a:off x="5468955" y="3729604"/>
            <a:ext cx="2733675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528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439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2313" y="1412776"/>
            <a:ext cx="4209727" cy="4356200"/>
          </a:xfrm>
        </p:spPr>
        <p:txBody>
          <a:bodyPr>
            <a:normAutofit fontScale="90000"/>
          </a:bodyPr>
          <a:lstStyle/>
          <a:p>
            <a:r>
              <a:rPr lang="ru-RU" sz="1400" b="0" cap="none" dirty="0" smtClean="0">
                <a:latin typeface="+mn-lt"/>
              </a:rPr>
              <a:t>Спасибо деду за Победу! За каждый оставшийся дом!</a:t>
            </a:r>
            <a:br>
              <a:rPr lang="ru-RU" sz="1400" b="0" cap="none" dirty="0" smtClean="0">
                <a:latin typeface="+mn-lt"/>
              </a:rPr>
            </a:br>
            <a:r>
              <a:rPr lang="ru-RU" sz="1400" b="0" cap="none" dirty="0" smtClean="0">
                <a:latin typeface="+mn-lt"/>
              </a:rPr>
              <a:t> За небо чистое, за веру, за то, что мы теперь живём!</a:t>
            </a:r>
            <a:br>
              <a:rPr lang="ru-RU" sz="1400" b="0" cap="none" dirty="0" smtClean="0">
                <a:latin typeface="+mn-lt"/>
              </a:rPr>
            </a:br>
            <a:r>
              <a:rPr lang="ru-RU" sz="1400" b="0" cap="none" dirty="0" smtClean="0">
                <a:latin typeface="+mn-lt"/>
              </a:rPr>
              <a:t>Я хочу вам рассказать о родном брате моей прабабушки Жени. Его звали </a:t>
            </a:r>
            <a:r>
              <a:rPr lang="ru-RU" sz="1400" b="0" cap="none" dirty="0" err="1" smtClean="0">
                <a:latin typeface="+mn-lt"/>
              </a:rPr>
              <a:t>Нюнькин</a:t>
            </a:r>
            <a:r>
              <a:rPr lang="ru-RU" sz="1400" b="0" cap="none" dirty="0" smtClean="0">
                <a:latin typeface="+mn-lt"/>
              </a:rPr>
              <a:t> Николай Владимирович </a:t>
            </a:r>
            <a:br>
              <a:rPr lang="ru-RU" sz="1400" b="0" cap="none" dirty="0" smtClean="0">
                <a:latin typeface="+mn-lt"/>
              </a:rPr>
            </a:br>
            <a:r>
              <a:rPr lang="ru-RU" sz="1400" b="0" cap="none" dirty="0" smtClean="0">
                <a:latin typeface="+mn-lt"/>
              </a:rPr>
              <a:t>(1920-го года рождения). Родился он в Тамбовской области в селе </a:t>
            </a:r>
            <a:r>
              <a:rPr lang="ru-RU" sz="1400" b="0" cap="none" dirty="0" err="1" smtClean="0">
                <a:latin typeface="+mn-lt"/>
              </a:rPr>
              <a:t>Бутыркино</a:t>
            </a:r>
            <a:r>
              <a:rPr lang="ru-RU" sz="1400" b="0" cap="none" dirty="0" smtClean="0">
                <a:latin typeface="+mn-lt"/>
              </a:rPr>
              <a:t> </a:t>
            </a:r>
            <a:r>
              <a:rPr lang="ru-RU" sz="1400" b="0" cap="none" dirty="0" err="1" smtClean="0">
                <a:latin typeface="+mn-lt"/>
              </a:rPr>
              <a:t>Алгасовского</a:t>
            </a:r>
            <a:r>
              <a:rPr lang="ru-RU" sz="1400" b="0" cap="none" dirty="0" smtClean="0">
                <a:latin typeface="+mn-lt"/>
              </a:rPr>
              <a:t> района. Отец его был простым сапожником, мать работала в колхозе. В семье было пятеро детей – он, брат и три сестры.</a:t>
            </a:r>
            <a:br>
              <a:rPr lang="ru-RU" sz="1400" b="0" cap="none" dirty="0" smtClean="0">
                <a:latin typeface="+mn-lt"/>
              </a:rPr>
            </a:br>
            <a:r>
              <a:rPr lang="ru-RU" sz="1400" b="0" cap="none" dirty="0" smtClean="0">
                <a:latin typeface="+mn-lt"/>
              </a:rPr>
              <a:t>В 1937 году семья переехала в ПГТ Приазовское Запорожской области, откуда он и был призван в ряды Красной Армии..</a:t>
            </a:r>
            <a:br>
              <a:rPr lang="ru-RU" sz="1400" b="0" cap="none" dirty="0" smtClean="0">
                <a:latin typeface="+mn-lt"/>
              </a:rPr>
            </a:br>
            <a:r>
              <a:rPr lang="ru-RU" sz="1400" b="0" cap="none" dirty="0" smtClean="0">
                <a:latin typeface="+mn-lt"/>
              </a:rPr>
              <a:t>В своём последнем письме он писал, что 22 июня </a:t>
            </a:r>
            <a:br>
              <a:rPr lang="ru-RU" sz="1400" b="0" cap="none" dirty="0" smtClean="0">
                <a:latin typeface="+mn-lt"/>
              </a:rPr>
            </a:br>
            <a:r>
              <a:rPr lang="ru-RU" sz="1400" b="0" cap="none" dirty="0" smtClean="0">
                <a:latin typeface="+mn-lt"/>
              </a:rPr>
              <a:t>1941 года должен был быть его первый прыжок с парашютом в городе Минске.</a:t>
            </a:r>
            <a:br>
              <a:rPr lang="ru-RU" sz="1400" b="0" cap="none" dirty="0" smtClean="0">
                <a:latin typeface="+mn-lt"/>
              </a:rPr>
            </a:br>
            <a:r>
              <a:rPr lang="ru-RU" sz="1400" b="0" cap="none" dirty="0" smtClean="0">
                <a:latin typeface="+mn-lt"/>
              </a:rPr>
              <a:t>Больше писем не было…и не было никаких вестей о нём. Он пропал без вести…</a:t>
            </a:r>
            <a:br>
              <a:rPr lang="ru-RU" sz="1400" b="0" cap="none" dirty="0" smtClean="0">
                <a:latin typeface="+mn-lt"/>
              </a:rPr>
            </a:br>
            <a:r>
              <a:rPr lang="ru-RU" sz="1400" b="0" cap="none" dirty="0" smtClean="0">
                <a:latin typeface="+mn-lt"/>
              </a:rPr>
              <a:t>В ПГТ Приазовское стоит памятник односельчанам, погибшим в годы Великой Отечественной войны, на его плите высечено и имя моего прадедушки.</a:t>
            </a:r>
            <a:br>
              <a:rPr lang="ru-RU" sz="1400" b="0" cap="none" dirty="0" smtClean="0">
                <a:latin typeface="+mn-lt"/>
              </a:rPr>
            </a:br>
            <a:r>
              <a:rPr lang="ru-RU" sz="1400" b="0" cap="none" dirty="0" smtClean="0">
                <a:latin typeface="+mn-lt"/>
              </a:rPr>
              <a:t>Летом мы были у этого памятника и возложили цветы в память о погибших солдатах.</a:t>
            </a:r>
            <a:endParaRPr lang="ru-RU" sz="1400" b="0" cap="none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51520" y="260648"/>
            <a:ext cx="3993703" cy="387497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Рассказ </a:t>
            </a:r>
            <a:r>
              <a:rPr lang="ru-RU" sz="2400" b="1" dirty="0" err="1" smtClean="0">
                <a:solidFill>
                  <a:schemeClr val="tx1"/>
                </a:solidFill>
              </a:rPr>
              <a:t>Тупикиной</a:t>
            </a:r>
            <a:r>
              <a:rPr lang="ru-RU" sz="2400" b="1" dirty="0" smtClean="0">
                <a:solidFill>
                  <a:schemeClr val="tx1"/>
                </a:solidFill>
              </a:rPr>
              <a:t> Софии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http://rd.foto.radikal.ru/0708/ad/e9d2797280a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165" y="454396"/>
            <a:ext cx="1872208" cy="347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amyat.narod.ru/hist/timohovich_iv/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19360">
            <a:off x="5076004" y="3649616"/>
            <a:ext cx="3784652" cy="2597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988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5" name="Picture 3" descr="C:\Users\Админ\Desktop\XWiAimUL0FzfIdkttHeE76WTkpDjGUjlGNC8mAR304SoQ7whdGred88zEqXYK9dzQhDyfiq99ZMTpIf5C8sWRNFW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92696"/>
            <a:ext cx="4287316" cy="596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2132856"/>
            <a:ext cx="3731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Рассказ Стасика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Поставничего</a:t>
            </a:r>
            <a:endParaRPr lang="ru-RU" b="1" dirty="0"/>
          </a:p>
        </p:txBody>
      </p:sp>
      <p:pic>
        <p:nvPicPr>
          <p:cNvPr id="3077" name="Picture 5" descr="https://ds04.infourok.ru/uploads/ex/0aea/000dc689-819b667a/2/hello_html_1f248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96952"/>
            <a:ext cx="3126099" cy="202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996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</p:spPr>
      </p:pic>
      <p:pic>
        <p:nvPicPr>
          <p:cNvPr id="4098" name="Picture 2" descr="C:\Users\Админ\Desktop\Xv4A7IerPOLpyfnruXzGZDQD9gJIRCcCBH37abohH-WxYIyW6KP0nLHC8o4as-ZBiLftNN8xp9CgTo4B5If2nIu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9388"/>
            <a:ext cx="5400600" cy="6479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2636912"/>
            <a:ext cx="2906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Рассказ Вероники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Барило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09139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0" y="33327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3968" y="1340768"/>
            <a:ext cx="4330824" cy="4522514"/>
          </a:xfrm>
        </p:spPr>
        <p:txBody>
          <a:bodyPr>
            <a:normAutofit/>
          </a:bodyPr>
          <a:lstStyle/>
          <a:p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Мой прадедушка, Кондратюк Владимир Иванович, родился в 1931 году. Когда началась война, он был ребёнком, жил в селе на Волыни. Но даже ребёнком он старался помогать маме, которая осталась одна с пятью детьми- следил и ухаживал за младшими, работал в поле, выполнял всю мужскую работу.</a:t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 их село захватили немцы и привозили к ним чинить сломанную технику. И прадедушка, ещё совсем подросток, ночами пробирался на стоянку танков, забивал стволы пушек. После первого же выстрела дуло, как правило приходило в негодность. Он таким образом вывел из строя (пусть и временно) 14 танков. А это десятки жизней наших солдат.</a:t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считаю, что мой прадедушка герой и очень им горжусь!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62327"/>
            <a:ext cx="3168352" cy="24495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7432" y="1988840"/>
            <a:ext cx="2687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Рассказ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Стасика Жарко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7008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ы для презентаций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620688"/>
            <a:ext cx="7072362" cy="280831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Они не уронили Славы Победителей!</a:t>
            </a:r>
            <a:b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Герои среди нас</a:t>
            </a:r>
            <a:b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война 2014-2018г.г.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5" name="Рисунок 4" descr="http://i79.beon.ru/70/47/2594770/36/122390236/833718_html_m5dc5aa96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857496"/>
            <a:ext cx="5365115" cy="342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-99392"/>
            <a:ext cx="8929718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456748"/>
            <a:ext cx="4752528" cy="3312368"/>
          </a:xfrm>
        </p:spPr>
        <p:txBody>
          <a:bodyPr>
            <a:normAutofit/>
          </a:bodyPr>
          <a:lstStyle/>
          <a:p>
            <a:r>
              <a:rPr lang="ru-RU" sz="1600" b="1" i="1" dirty="0" smtClean="0">
                <a:latin typeface="+mn-lt"/>
              </a:rPr>
              <a:t>Повсюду слышен стон родной земли,</a:t>
            </a:r>
            <a:br>
              <a:rPr lang="ru-RU" sz="1600" b="1" i="1" dirty="0" smtClean="0">
                <a:latin typeface="+mn-lt"/>
              </a:rPr>
            </a:br>
            <a:r>
              <a:rPr lang="ru-RU" sz="1600" b="1" i="1" dirty="0" smtClean="0">
                <a:latin typeface="+mn-lt"/>
              </a:rPr>
              <a:t>Пожарами и взрывами объятой.</a:t>
            </a:r>
            <a:br>
              <a:rPr lang="ru-RU" sz="1600" b="1" i="1" dirty="0" smtClean="0">
                <a:latin typeface="+mn-lt"/>
              </a:rPr>
            </a:br>
            <a:r>
              <a:rPr lang="ru-RU" sz="1600" b="1" i="1" dirty="0" smtClean="0">
                <a:latin typeface="+mn-lt"/>
              </a:rPr>
              <a:t>Мы победим! </a:t>
            </a:r>
            <a:r>
              <a:rPr lang="ru-RU" sz="1600" b="1" i="1" dirty="0">
                <a:latin typeface="+mn-lt"/>
              </a:rPr>
              <a:t/>
            </a:r>
            <a:br>
              <a:rPr lang="ru-RU" sz="1600" b="1" i="1" dirty="0">
                <a:latin typeface="+mn-lt"/>
              </a:rPr>
            </a:br>
            <a:r>
              <a:rPr lang="ru-RU" sz="1600" b="1" i="1" dirty="0" smtClean="0">
                <a:latin typeface="+mn-lt"/>
              </a:rPr>
              <a:t>Ведь выстоять могли</a:t>
            </a:r>
            <a:br>
              <a:rPr lang="ru-RU" sz="1600" b="1" i="1" dirty="0" smtClean="0">
                <a:latin typeface="+mn-lt"/>
              </a:rPr>
            </a:br>
            <a:r>
              <a:rPr lang="ru-RU" sz="1600" b="1" i="1" dirty="0" smtClean="0">
                <a:latin typeface="+mn-lt"/>
              </a:rPr>
              <a:t>Те, кто ковал Победу в 45-ом!</a:t>
            </a:r>
            <a:br>
              <a:rPr lang="ru-RU" sz="1600" b="1" i="1" dirty="0" smtClean="0">
                <a:latin typeface="+mn-lt"/>
              </a:rPr>
            </a:br>
            <a:r>
              <a:rPr lang="ru-RU" sz="1600" b="1" i="1" dirty="0" smtClean="0">
                <a:latin typeface="+mn-lt"/>
              </a:rPr>
              <a:t>Уходит разведгруппа дотемна…</a:t>
            </a:r>
            <a:br>
              <a:rPr lang="ru-RU" sz="1600" b="1" i="1" dirty="0" smtClean="0">
                <a:latin typeface="+mn-lt"/>
              </a:rPr>
            </a:br>
            <a:r>
              <a:rPr lang="ru-RU" sz="1600" b="1" i="1" dirty="0" smtClean="0">
                <a:latin typeface="+mn-lt"/>
              </a:rPr>
              <a:t>Ни дня врагу спокойного, ни часа!</a:t>
            </a:r>
            <a:br>
              <a:rPr lang="ru-RU" sz="1600" b="1" i="1" dirty="0" smtClean="0">
                <a:latin typeface="+mn-lt"/>
              </a:rPr>
            </a:br>
            <a:r>
              <a:rPr lang="ru-RU" sz="1600" b="1" i="1" dirty="0" smtClean="0">
                <a:latin typeface="+mn-lt"/>
              </a:rPr>
              <a:t>Родной мой край,</a:t>
            </a:r>
            <a:br>
              <a:rPr lang="ru-RU" sz="1600" b="1" i="1" dirty="0" smtClean="0">
                <a:latin typeface="+mn-lt"/>
              </a:rPr>
            </a:br>
            <a:r>
              <a:rPr lang="ru-RU" sz="1600" b="1" i="1" dirty="0" smtClean="0">
                <a:latin typeface="+mn-lt"/>
              </a:rPr>
              <a:t>мы отстоим тебя</a:t>
            </a:r>
            <a:br>
              <a:rPr lang="ru-RU" sz="1600" b="1" i="1" dirty="0" smtClean="0">
                <a:latin typeface="+mn-lt"/>
              </a:rPr>
            </a:br>
            <a:r>
              <a:rPr lang="ru-RU" sz="1600" b="1" i="1" dirty="0" smtClean="0">
                <a:latin typeface="+mn-lt"/>
              </a:rPr>
              <a:t>С народным ополчением Донбасса!</a:t>
            </a:r>
            <a:r>
              <a:rPr lang="ru-RU" sz="1400" b="1" dirty="0" smtClean="0">
                <a:latin typeface="+mn-lt"/>
              </a:rPr>
              <a:t/>
            </a:r>
            <a:br>
              <a:rPr lang="ru-RU" sz="1400" b="1" dirty="0" smtClean="0">
                <a:latin typeface="+mn-lt"/>
              </a:rPr>
            </a:br>
            <a:endParaRPr lang="ru-RU" sz="1400" b="1" dirty="0">
              <a:latin typeface="+mn-lt"/>
            </a:endParaRPr>
          </a:p>
        </p:txBody>
      </p:sp>
      <p:pic>
        <p:nvPicPr>
          <p:cNvPr id="1028" name="Picture 4" descr="http://read.1mgn.ru/media/k2/items/cache/6574818935c9a37382991e2601c68790_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9250">
            <a:off x="594894" y="1135627"/>
            <a:ext cx="3598154" cy="209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4.bp.blogspot.com/-KqFigEkanY4/U8Vn_dOpm0I/AAAAAAAAF7o/qtg01ruwr08/s1600/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3976140" cy="298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53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2971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41805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/>
              <a:t>Рассказ Нестеренко Данила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800" y="1988840"/>
            <a:ext cx="4068192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/>
              <a:t>Моя мама Нестеренко Екатерина Викторовна родилась 3 октября 1985 года.</a:t>
            </a:r>
            <a:br>
              <a:rPr lang="ru-RU" sz="1400" dirty="0"/>
            </a:br>
            <a:r>
              <a:rPr lang="ru-RU" sz="1400" dirty="0"/>
              <a:t>Когда началась война на Донбассе, она не смогла остаться в стороне и ушла в ополчение.</a:t>
            </a:r>
            <a:br>
              <a:rPr lang="ru-RU" sz="1400" dirty="0"/>
            </a:br>
            <a:r>
              <a:rPr lang="ru-RU" sz="1400" dirty="0"/>
              <a:t>Сейчас моя мама проходит службу в одиннадцатом отдельном гвардейском полку (11 ОМСП) первого мотострелкового батальона (1 МСБ) на должности командира отделения медицинского усиления в звании младший сержант. Позывной у мамы «Кнопа». В 2015 году она участвовала в составе экипажа боевой машины в танковом биатлоне ДНР и давала интервью для российского телевидения.</a:t>
            </a:r>
            <a:br>
              <a:rPr lang="ru-RU" sz="1400" dirty="0"/>
            </a:br>
            <a:r>
              <a:rPr lang="ru-RU" sz="1400" dirty="0"/>
              <a:t>Я горжусь своей мамой.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4" r="11006"/>
          <a:stretch/>
        </p:blipFill>
        <p:spPr>
          <a:xfrm rot="16897459">
            <a:off x="5274696" y="2935441"/>
            <a:ext cx="2448273" cy="4239388"/>
          </a:xfrm>
          <a:prstGeom prst="rect">
            <a:avLst/>
          </a:prstGeom>
        </p:spPr>
      </p:pic>
      <p:pic>
        <p:nvPicPr>
          <p:cNvPr id="1028" name="Picture 4" descr="http://4.bp.blogspot.com/-brrRthoILw8/VfeT9b2TNkI/AAAAAAAAARA/gYxpQ_a35ts/s1600/dn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934" y="1109630"/>
            <a:ext cx="3863479" cy="187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51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2971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Командир  батальона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Свиридов Юрий Николаевич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(позывной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Мачета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свой позывной получил в 2014 году при взятии Донецкой ОГА, куда он привёл отряд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макеевчан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Из оружия у него тогда была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мачета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поясе. Потом была оборона Славянска…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Один из самых тяжёлых боёв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под Ямполем длился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 часов. Подразделение на левом фланге (со стороны Красного Лимана) не выдержало и отступило.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Мачета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должен был сдерживать противника пока не придёт подкрепление…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Очевидцы рассказывали, что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Мачета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запрыгивал на украинскую БМД, открывал люк и бросал туда гранату… В тот день он вывел 130 человек из окружения в Славянск…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F:\image (2).jpg"/>
          <p:cNvPicPr>
            <a:picLocks noChangeAspect="1" noChangeArrowheads="1"/>
          </p:cNvPicPr>
          <p:nvPr/>
        </p:nvPicPr>
        <p:blipFill>
          <a:blip r:embed="rId4"/>
          <a:srcRect b="19861"/>
          <a:stretch>
            <a:fillRect/>
          </a:stretch>
        </p:blipFill>
        <p:spPr bwMode="auto">
          <a:xfrm>
            <a:off x="1000100" y="2571744"/>
            <a:ext cx="3070945" cy="371475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786314" y="2786058"/>
            <a:ext cx="37147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Николаевке Юрий Николаевич , уже командуя ударным батальоном, прикрывал выход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стрелковцев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из Славянска. На своей «Ниве», из которой  вынул заднее сидение и поставил АГС, он появлялся в самых неожиданных местах и подавлял огонь противника. Но в машину угодила граната. Разорвавшись, она разворотила машину, как консервную банку, а в ноги Юрия Николаевича впились сотни осколков, перебив кости. К счастью, рядом были друзья-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макеевчане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такие, как Юг, который несколько часов на руках выносил командира по полям из окружения в Донецк.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Мачета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выжил и доблестно  воевал, но раны на ногах не заживали два года.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3192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ы для презентаций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785794"/>
            <a:ext cx="7429551" cy="49244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«Только тот народ, который чтит своих героев, может считаться великим»</a:t>
            </a:r>
          </a:p>
          <a:p>
            <a:pPr algn="ctr"/>
            <a:endParaRPr lang="ru-RU" sz="5400" b="1" cap="none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маршал  К.Рокоссовский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7676" cy="6083320"/>
          </a:xfrm>
        </p:spPr>
        <p:txBody>
          <a:bodyPr>
            <a:normAutofit/>
          </a:bodyPr>
          <a:lstStyle/>
          <a:p>
            <a:pPr algn="l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Онищенко Марина Сергеевна, медсестра 3 батальона 7 бригады. Пошла воевать после того, как в 2014-ом году погиб её муж.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19 декабря 2016 года, когда детвора ожидала подарки от Святого Николая, украинские войска предприняли попытку наступления вопреки Минским соглашениям о перемирии.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На позиции «Кикимора» натиску украинского батальона противостояли 30 бойцов Республики. Пришлось отступить. 13 человек были ранены в первые же минуты боя. Многие оказались под огнём  на нейтральной территории. Под нещадным миномётным огнём Маленькая хрупкая женщина 8 раз возвращалась за ранеными, перевязывала и вытаскивала к своим огромных мужчин. В последнюю «вылазку» она была ранена снайпером. Стреляли целенаправленно, зная, что она – медсестра.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В больницу им.Калинина в Донецк Марина Сергеевна поступила с лёгочным ранением , повреждением пищевода и  осколком в позвоночнике.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Наш класс, как когда-то тимуровцы, навещали в больнице  с концертами медсестру-Героя.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AutoShape 2" descr="C:\Documents and Settings\Admin\%D0%A0%D0%B0%D0%B1%D0%BE%D1%87%D0%B8%D0%B9 %D1%81%D1%82%D0%BE%D0%BB\image (1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08" name="AutoShape 4" descr="C:\Documents and Settings\Admin\%D0%A0%D0%B0%D0%B1%D0%BE%D1%87%D0%B8%D0%B9 %D1%81%D1%82%D0%BE%D0%BB\image (1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0" name="AutoShape 6" descr="C:\Documents and Settings\Admin\%D0%A0%D0%B0%D0%B1%D0%BE%D1%87%D0%B8%D0%B9 %D1%81%D1%82%D0%BE%D0%BB\image (1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C:\Documents and Settings\Admin\%D0%A0%D0%B0%D0%B1%D0%BE%D1%87%D0%B8%D0%B9 %D1%81%D1%82%D0%BE%D0%BB\image (1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4" name="AutoShape 10" descr="C:\Documents and Settings\Admin\%D0%A0%D0%B0%D0%B1%D0%BE%D1%87%D0%B8%D0%B9 %D1%81%D1%82%D0%BE%D0%BB\image (1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6" name="AutoShape 12" descr="C:\Documents and Settings\Admin\%D0%A0%D0%B0%D0%B1%D0%BE%D1%87%D0%B8%D0%B9 %D1%81%D1%82%D0%BE%D0%BB\image (1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8" name="AutoShape 14" descr="C:\Documents and Settings\Admin\%D0%A0%D0%B0%D0%B1%D0%BE%D1%87%D0%B8%D0%B9 %D1%81%D1%82%D0%BE%D0%BB\image (1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20" name="Picture 16" descr="F:\image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1071546"/>
            <a:ext cx="4095779" cy="3071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753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29718" cy="6858000"/>
          </a:xfrm>
          <a:prstGeom prst="rect">
            <a:avLst/>
          </a:prstGeom>
        </p:spPr>
      </p:pic>
      <p:pic>
        <p:nvPicPr>
          <p:cNvPr id="4" name="Picture 2" descr="https://im2-tub-ua.yandex.net/i?id=a6891192f2ab2a90ef39b98141e1b27b&amp;n=33&amp;h=215&amp;w=4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285860"/>
            <a:ext cx="7510954" cy="3929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408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2971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115328" cy="5000660"/>
          </a:xfrm>
        </p:spPr>
        <p:txBody>
          <a:bodyPr>
            <a:normAutofit fontScale="90000"/>
          </a:bodyPr>
          <a:lstStyle/>
          <a:p>
            <a:pPr algn="l"/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Новаковский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Иван Сергеевич.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Ученики нашей школы познакомились с ним на Уроке Мужества.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Человек с активной жизненной позицией не может быть в стороне в судьбоносные моменты  для своего народа, своей Родины.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Иван Сергеевич организовывал и проводил Референдум в Макеевке, стоял у самых истоков создания Донецкой Народной Республики, был депутатом Верховного Совета ДНР, принимал активное участие в разработке ряда экономических законов.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Каждый из нас однажды спрашивает себя: «А что у меня в активе? Что сделал я для людей?»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Макеевцы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могут сказать Ивану Сергеевичу и его товарищам спасибо за то, что в смутное время двоевластия и безвластия в 2014 году в городе не пострадало ни одно учреждение, были организованы Гуманитарный Штаб и пункты питания для всех нуждающихся.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Иван Сергеевич организовал и сам активно участвовал в вывозе мирных жителей из Славянска весной и летом 2014-го года, размещении их в Нижней Крынке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Ясиновке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а позже вывозе их в Российскую Федерацию.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Во время одного из таких рейдов группа волонтёров под Антрацитом, выходя из окружения, попала в засаду. Был плен. Было жестокое психологическое давление – только имитаций расстрела было 8…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Ребята решили, что лучше смерть, чем сломаться, и готовились к побегу (убьют при попытке – хоть мучиться не будут). Но подоспела помощь от Дарьи Морозовой, и Иван Сергеевич был освобождён по программе обмена пленными.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Потом была служба в спецподразделении «Оплота», откуда пришлось комиссоваться по состоянию здоровья ( сердце совсем молодого человека не выдержало нагрузки и стало давать сбои).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Сегодня Иван Сергеевич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Новаковский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заместитель председателя общественной организации «Русская Весна – Макеевка», как её представитель входит в Комитет бывших военных ДНР, занимается гуманитарной помощью детям Макеевки, ополченцам и их семьям.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844824"/>
            <a:ext cx="4906888" cy="4281339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Дмитрий Александрович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Косуков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окончил МОШ №18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 2000-ом году и поступил в Донецкий государственный  институт физкультуры и спорта на специальность «тренер баскетбола и преподаватель физкультуры». В 18 лет пошёл в армию – служил в войсках МВД. Потом закончил школу милиции в Мариуполе и поступил на службу в УМВД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г.Макеевки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участковый…сотрудник уголовного розыска…ОБНОН в звании старшего лейтенанта…Работая в милиции, закончил Южный федеральный университет (Таганрог) по специальности «юриспруденция и уголовное право».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	Впереди целая жизнь – прекрасная и размеренная…Но на Донбассе вспыхнула война!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Дмитрий  идёт в ополчение: с сентября по декабрь 2014 он в «Оплоте» (ДРГ Макеевки), с января 2015-го – в «Востоке»… Знаменитые жаркие бои  под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Жабуньками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за Красный Партизан,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Пантелеймоновку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…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	Летом 2015-го года он – командир взвода, который держит позиции вблизи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Скотоватая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13 июля, выполняя задание на вражеской территории , Дмитрий Александрович получил ранение, в результате которого ему ампутировали правую ногу. 	По октябрь 2015 года он находился на длительном излечении, но как только смог ( на костылях!) вернулся в подразделение.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5843" name="Picture 3" descr="C:\Documents and Settings\Admin\Рабочий стол\130 · Входящие — Яндекс.Почта_files\DSC09075(1).JPG"/>
          <p:cNvPicPr>
            <a:picLocks noChangeAspect="1" noChangeArrowheads="1"/>
          </p:cNvPicPr>
          <p:nvPr/>
        </p:nvPicPr>
        <p:blipFill>
          <a:blip r:embed="rId4" cstate="print"/>
          <a:srcRect l="22500" r="26172"/>
          <a:stretch>
            <a:fillRect/>
          </a:stretch>
        </p:blipFill>
        <p:spPr bwMode="auto">
          <a:xfrm>
            <a:off x="5366494" y="2060848"/>
            <a:ext cx="3571867" cy="391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ы для презентаций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428736"/>
            <a:ext cx="6286544" cy="142876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Трудовые подвиги во время войны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5" name="Рисунок 4" descr="http://i79.beon.ru/70/47/2594770/36/122390236/833718_html_m5dc5aa96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857496"/>
            <a:ext cx="5365115" cy="342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1376"/>
            <a:ext cx="5186370" cy="5363705"/>
          </a:xfrm>
        </p:spPr>
        <p:txBody>
          <a:bodyPr>
            <a:normAutofit fontScale="90000"/>
          </a:bodyPr>
          <a:lstStyle/>
          <a:p>
            <a:pPr algn="l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Считается, что женщинам не по плечу тяжёлые физические нагрузки. А вот мужчина – это опора и защитник. Но когда наступает время испытаний, на женские плечи ложится такой груз, что не каждый мужчина может справиться.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Когда началась война, моей прабабушке,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Чередниченко Вере Фёдоровне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было 17 лет. Она проживала в Днепропетровской области, село Павловка. С началом боевых действий её семью эвакуировали за Волгу. Туда пришла ей повестка…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Веру Фёдоровну отправили на земляные работы, рыть окопы. Были очень трудные условия: в мороз грелись у костров, спали тут же на земле, еды не хватало. Сапоги размокли и приходилось работать практически босиком.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Люди в тылу жили трудно, но верили в Победу и всё делали для неё.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После окончания войны моя прабабушка вернулась в родное село. Началась мирная жизнь, но до сих пор Вера Фёдоровна помнит те тяжёлые времена и рассказывает о них нам – своим правнукам.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Труженики тыла заслуживают такого же почёта и уважения, как и солдаты.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Прабабушкин отец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Фёдор Чередниченко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(к сожалению, отчества никто не помнит) громил фашистов в рядах партизан. В их отряде был предатель. Он выдал немцам их месторасположение. Отряд застали врасплох, был жестокий бой и он с товарищами по оружию принял геройскую смерть. В селе Павловка возведён памятный  монумент погибшим партизанам…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adm-serov.ru/img/vov2012/vov2012_0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357166"/>
            <a:ext cx="204787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fanat1k.ru/e107_files/img/0/7620/132701-00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4000504"/>
            <a:ext cx="237521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5632" y="271800"/>
            <a:ext cx="4523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Рассказ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Калитвиной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Виктории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ы для презентаций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428736"/>
            <a:ext cx="6286544" cy="142876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Война в судьбе моей семьи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5" name="Рисунок 4" descr="http://i79.beon.ru/70/47/2594770/36/122390236/833718_html_m5dc5aa96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857496"/>
            <a:ext cx="5365115" cy="342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50118"/>
            <a:ext cx="8929718" cy="6858000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28596" y="1280138"/>
            <a:ext cx="493549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каждой семьи есть своя история, которую бабушки и дедушки рассказывают своим внукам с теплотой и гордостью. Есть такая история и у моей семьи. Это история о большой любви, зародившейся под разрывы бомб и снарядов, под гул моторов вражеских самолетов. </a:t>
            </a:r>
            <a:endParaRPr kumimoji="0" lang="ru-RU" sz="1400" b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 фашистские захватчики вероломно напали на нашу Родину, совсем юная девушка 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Анна Тимофеевна </a:t>
            </a: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далекой российской деревни отправилась на фронт, где стала зенитчицей. Она защищала наше небо от вражеских налетов. Из Харькова добровольцем пошел на фронт и молодой парень 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Иван Кириллович </a:t>
            </a:r>
            <a:r>
              <a:rPr kumimoji="0" lang="ru-RU" sz="1400" b="1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Дивулин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Однажды, в редкие затишья между боями они встретились. Оказалось, что они сражались совсем рядом. То теплое чувство, которое тогда появилось между ними, сберегло их от вражеских пуль. Анна Тимофеевна и Иван  Кириллович прошли всю войну, были награждены медалями и орденами за военные заслуги. А после Великой Победы они поженились и всю свою жизнь прожили вместе. Вырастили семеро детей и шестнадцать внуков.</a:t>
            </a: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дедушка и бабушка моего мужа.  Они, к сожалению, давно умерли, но в нашей семье их историю мы всегда вспоминаем, как пример верности и  доблести.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6322" name="Picture 2" descr="http://www.vmir.su/uploads/posts/1431089933_voyna_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685595">
            <a:off x="5511915" y="2036376"/>
            <a:ext cx="3344855" cy="2632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891" y="461665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Рассказ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Н.А.Дивулиной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завуча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МБОУ «СШ №18»»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142976" y="1428736"/>
            <a:ext cx="671517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Великая Отечественная война в истории моей семьи оставила яркий и неизгладимый след. Давно нет в живых участников тех событий, но их рассказы живут в моей душе, память о них - моя совесть, особенно - дед. Может, потому, что его я никогда не знала  лично, может потому, что дедом он никогда и не был, а я давно уже старше него. Он - кадровый офицер Красной армии, погиб в боях за Кавказ в 1942, не дожив месяц до своего 25-летия. Комбат, старший лейтенант артиллерии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Евгений Дмитриевич Казаков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похоронен в братской могиле на станции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Гойтх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районе Сочи Краснодарского края. О его последнем бое рассказал его однополчанин, разыскавший семью друга после войны (если правильно помню - полковник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Филлипов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)... Мой дед в бою за перевал был трижды ранен и был вправе выйти из боя и уйти в санбат. Но он не мог оставить свою батарею, своих солдат. И враг не прошёл, высоту не отдали. А дед умер от ран в походном госпитале.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Похоронка полетела на Дальний Восток, где на китайской границе в военном городке осталась его жена и дочь - мои бабушка и мама. О тех непростых годах, которые бабушка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Шкред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Надежда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Евстафиевна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(женщина с неординарной судьбой - дочь есаула царской армии) прожила в условиях необъявленной войны с Японией, она мало рассказывала, но до конца жизни гордилась медалью "За победу над Японией".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9532" y="467164"/>
            <a:ext cx="84249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Рассказ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Коденковой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Н.Ю.,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учителя МБОУ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«СШ№18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29718" cy="6858000"/>
          </a:xfrm>
          <a:prstGeom prst="rect">
            <a:avLst/>
          </a:prstGeom>
        </p:spPr>
      </p:pic>
      <p:pic>
        <p:nvPicPr>
          <p:cNvPr id="4" name="Рисунок 3" descr="https://i.mycdn.me/image?t=3&amp;bid=563358601065&amp;id=563358601065&amp;plc=WEB&amp;tkn=*GXXrvb-fvlVAOlQP7mpRDIgOgUc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928670"/>
            <a:ext cx="3342539" cy="426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5214950"/>
            <a:ext cx="43577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Командир артиллерийской батареи старший лейтенант Красной армии Евгений Казаков, погиб в боях за Кавказ осенью 1942 года(мой дед)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i.mycdn.me/image?t=3&amp;bid=563358601577&amp;id=563358601577&amp;plc=WEB&amp;tkn=*7LI1aevWPyk59EUDJ0Qn7MQCzeA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285860"/>
            <a:ext cx="392909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6072198" y="4500570"/>
            <a:ext cx="21431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Мои бабушка и дедушка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ы для презентаций powerpoi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428736"/>
            <a:ext cx="6286544" cy="142876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Примеры истинного патриотизма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5" name="Рисунок 4" descr="http://i79.beon.ru/70/47/2594770/36/122390236/833718_html_m5dc5aa96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857496"/>
            <a:ext cx="5365115" cy="342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2971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14414" y="928670"/>
            <a:ext cx="700092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в это время в оккупированной Константиновке жили мои прабабушка с младшим сыном. О </a:t>
            </a:r>
            <a:r>
              <a:rPr lang="ru-RU" sz="14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Ксении Никифоровне Казаковой </a:t>
            </a:r>
            <a:r>
              <a:rPr lang="ru-RU" sz="1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стоит рассказать отдельно. Я помню её маленькой, сухонькой старушкой, совсем непохожей на барышню в кисейном платье со старой фотографии с подписью "мадмуазель Петрунина". Бывшая дворянка, у которой революция отобрала дом в </a:t>
            </a:r>
            <a:r>
              <a:rPr lang="ru-RU" sz="1400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Юзовке</a:t>
            </a:r>
            <a:r>
              <a:rPr lang="ru-RU" sz="1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(Донецк) работала в городской больнице фельдшером и снабжала медикаментами подпольщиков. Командир Константиновского молодёжного подполья Анатолий </a:t>
            </a:r>
            <a:r>
              <a:rPr lang="ru-RU" sz="1400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Стемплевский</a:t>
            </a:r>
            <a:r>
              <a:rPr lang="ru-RU" sz="1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часто бывал у неё в доме, так как дружил с её сыном Борисом ( в будущем  ставшим лауреатом Государственной премии за работу в оборонной промышленности). У нас в семье всегда очень тепло вспоминали имена </a:t>
            </a:r>
            <a:r>
              <a:rPr lang="ru-RU" sz="1400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Стемплевского</a:t>
            </a:r>
            <a:r>
              <a:rPr lang="ru-RU" sz="1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Валька Ковальчука и других замечательных людей – юных подпольщиков. Перечитывая книжку Б.Мезенцева "Опознать отказались", я многие фамилии узнавала. Прабабушка, когда освободили наш город, организовала нескольких коллег в небольшую медицинскую бригаду. Они подбирали раненых на городских улицах и лечили их в импровизированном госпитале – ведь освободительное движение было стремительным и военные госпитали просто не поспевали за армией. Помогали простые </a:t>
            </a:r>
            <a:r>
              <a:rPr lang="ru-RU" sz="1400" dirty="0" err="1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константиновцы</a:t>
            </a:r>
            <a:r>
              <a:rPr lang="ru-RU" sz="1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приносившие постель, продукты. Маршал Ватутин горячо поблагодарил медиков Константиновки личным письмом с указанием фамилий...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Вот такие простые люди и  ковали Победу над фашизмом.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В память о тех, опалённых войной событиях, у меня осталось несколько дедовых писем с фронта, его похоронка и пожелтевшие фото. А ещё необходимость все свои поступки и мысли сверять с жизнями тех, кто положил их на алтарь свободы и независимости своей Родины. Потому, что лично тебе может быть нелегко, но ради сиюминутного решения Твоих проблем нельзя поступаться Честью Твоей Родины!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283"/>
            <a:ext cx="892971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s://i.mycdn.me/image?t=3&amp;bid=563358601833&amp;id=563358601833&amp;plc=WEB&amp;tkn=*2e2mAlLf6nOUGv5XB-FE_-nd-hs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285860"/>
            <a:ext cx="2883017" cy="4097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5000628" y="1428736"/>
            <a:ext cx="321471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Ксения Никифоровна Казакова (моя прабабушка), в годы оккупации Константиновки активно помогала подпольщикам, снабжала партизан медикаментами.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172" name="Picture 4" descr="http://i73.fastpic.ru/big/2016/0110/65/e26477a8eea58f07cd975b7357ca336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4357694"/>
            <a:ext cx="2015036" cy="12342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http://www.yurevets37.ru/images/people/sanitark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2857496"/>
            <a:ext cx="1928826" cy="1297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http://voenpravda.ru/%D0%91%D0%B0%D1%82%D0%B0%D1%80%D0%B5%D1%8F%20%D1%81%D0%BE%D0%B2%D0%B5%D1%82%D1%81%D0%BA%D0%B8%D1%85%20122-%D0%BC%D0%BC%20%D0%B3%D0%B0%D1%83%D0%B1%D0%B8%D1%86%20%D0%9C-30%20%D0%B3%D0%BE%D1%82%D0%BE%D0%B2%D0%B8%D1%82%D1%81%D1%8F%20%D0%BE%D1%82%D0%BA%D1%80%D1%8B%D1%82%D1%8C%20%D0%BE%D0%B3%D0%BE%D0%BD%D1%8C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3714752"/>
            <a:ext cx="2357455" cy="155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6" name="Picture 8" descr="http://lampovik.ru/Articles/RK3AWH/0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16" y="2428868"/>
            <a:ext cx="1714512" cy="1399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myshared.ru/4/321204/slide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340680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5072074"/>
            <a:ext cx="2368550" cy="1581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6" y="0"/>
            <a:ext cx="892971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7676" cy="6083320"/>
          </a:xfrm>
        </p:spPr>
        <p:txBody>
          <a:bodyPr>
            <a:noAutofit/>
          </a:bodyPr>
          <a:lstStyle/>
          <a:p>
            <a:pPr algn="l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Мой прапрадедушка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Троян Иван Степанович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родился 11 января 1917 года в г.Авдеевка Донецкой области в семье железнодорожника.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1941 году служил в г.Шепетовке на Украине в 20-ом авиаполку, где и застала его Великая Отечественная война. Принимал участие в обороне Москвы, за что был награждён медалью «За оборону Москвы».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21 февраля 1942 года И.С.Троян с боевого задания не вернулся. Оказалось, что его самолёт был подбит и загорелся. Дедушка выбросился с парашютом из горящего самолёта на лес на Смоленщине. Раненный в ногу, он не мог двигаться и попал в плен. В плену ему ампутировали полступни. Затем он попал в концлагерь, но бежал оттуда.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июне 1944 года он вернулся в свой 139-ый гвардейский истребительный авиаполк.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 отличное выполнение боевых заданий награждён двумя орденами Красного Знамени.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15 декабря 1944 года погиб в воздушном бою.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severpost.ru/docs/upload/142245185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643050"/>
            <a:ext cx="4145904" cy="31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85150" y="274638"/>
            <a:ext cx="46844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Рассказ Нечаевой Дианы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9104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99792" y="0"/>
            <a:ext cx="5987008" cy="6858000"/>
          </a:xfrm>
        </p:spPr>
        <p:txBody>
          <a:bodyPr>
            <a:normAutofit/>
          </a:bodyPr>
          <a:lstStyle/>
          <a:p>
            <a:r>
              <a:rPr lang="ru-RU" sz="2700" b="1" i="1" dirty="0">
                <a:latin typeface="+mn-lt"/>
              </a:rPr>
              <a:t>Посвящение </a:t>
            </a:r>
            <a:r>
              <a:rPr lang="ru-RU" sz="2700" b="1" i="1" dirty="0" smtClean="0">
                <a:latin typeface="+mn-lt"/>
              </a:rPr>
              <a:t>деду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1400" b="1" i="1" dirty="0" smtClean="0"/>
              <a:t>Иван Троян – военный лётчик</a:t>
            </a:r>
            <a:br>
              <a:rPr lang="ru-RU" sz="1400" b="1" i="1" dirty="0" smtClean="0"/>
            </a:br>
            <a:r>
              <a:rPr lang="ru-RU" sz="1400" b="1" i="1" dirty="0" smtClean="0"/>
              <a:t>Пал смертью храбрых в декабре.</a:t>
            </a:r>
            <a:br>
              <a:rPr lang="ru-RU" sz="1400" b="1" i="1" dirty="0" smtClean="0"/>
            </a:br>
            <a:r>
              <a:rPr lang="ru-RU" sz="1400" b="1" i="1" dirty="0" smtClean="0"/>
              <a:t>Всё, что осталось – пара строчек</a:t>
            </a:r>
            <a:br>
              <a:rPr lang="ru-RU" sz="1400" b="1" i="1" dirty="0" smtClean="0"/>
            </a:br>
            <a:r>
              <a:rPr lang="ru-RU" sz="1400" b="1" i="1" dirty="0" smtClean="0"/>
              <a:t>О деде, павшем на войне.</a:t>
            </a:r>
            <a:br>
              <a:rPr lang="ru-RU" sz="1400" b="1" i="1" dirty="0" smtClean="0"/>
            </a:br>
            <a:r>
              <a:rPr lang="ru-RU" sz="1400" b="1" i="1" dirty="0" smtClean="0"/>
              <a:t>Мой дед! Тебя не знал я,</a:t>
            </a:r>
            <a:br>
              <a:rPr lang="ru-RU" sz="1400" b="1" i="1" dirty="0" smtClean="0"/>
            </a:br>
            <a:r>
              <a:rPr lang="ru-RU" sz="1400" b="1" i="1" dirty="0" smtClean="0"/>
              <a:t>Но знаю о тебе я всё:</a:t>
            </a:r>
            <a:br>
              <a:rPr lang="ru-RU" sz="1400" b="1" i="1" dirty="0" smtClean="0"/>
            </a:br>
            <a:r>
              <a:rPr lang="ru-RU" sz="1400" b="1" i="1" dirty="0" smtClean="0"/>
              <a:t>Как ты за нас, за Родину сражался,</a:t>
            </a:r>
            <a:br>
              <a:rPr lang="ru-RU" sz="1400" b="1" i="1" dirty="0" smtClean="0"/>
            </a:br>
            <a:r>
              <a:rPr lang="ru-RU" sz="1400" b="1" i="1" dirty="0" smtClean="0"/>
              <a:t>Чтоб в мире счастье было и добро!</a:t>
            </a:r>
            <a:br>
              <a:rPr lang="ru-RU" sz="1400" b="1" i="1" dirty="0" smtClean="0"/>
            </a:br>
            <a:r>
              <a:rPr lang="ru-RU" sz="1400" b="1" i="1" dirty="0" smtClean="0"/>
              <a:t>Ты не дожил до Дня Победы,</a:t>
            </a:r>
            <a:br>
              <a:rPr lang="ru-RU" sz="1400" b="1" i="1" dirty="0" smtClean="0"/>
            </a:br>
            <a:r>
              <a:rPr lang="ru-RU" sz="1400" b="1" i="1" dirty="0" smtClean="0"/>
              <a:t>Хоть жизнь любил, как малое дитя.</a:t>
            </a:r>
            <a:br>
              <a:rPr lang="ru-RU" sz="1400" b="1" i="1" dirty="0" smtClean="0"/>
            </a:br>
            <a:r>
              <a:rPr lang="ru-RU" sz="1400" b="1" i="1" dirty="0" smtClean="0"/>
              <a:t>Теперь за мир и я в ответе.</a:t>
            </a:r>
            <a:br>
              <a:rPr lang="ru-RU" sz="1400" b="1" i="1" dirty="0" smtClean="0"/>
            </a:br>
            <a:r>
              <a:rPr lang="ru-RU" sz="1400" b="1" i="1" dirty="0" smtClean="0"/>
              <a:t>Я – твой потомок! Слышишь ли меня?</a:t>
            </a:r>
            <a:br>
              <a:rPr lang="ru-RU" sz="1400" b="1" i="1" dirty="0" smtClean="0"/>
            </a:br>
            <a:r>
              <a:rPr lang="ru-RU" sz="1400" b="1" i="1" dirty="0" smtClean="0"/>
              <a:t>Твой подвиг для меня – награда,</a:t>
            </a:r>
            <a:br>
              <a:rPr lang="ru-RU" sz="1400" b="1" i="1" dirty="0" smtClean="0"/>
            </a:br>
            <a:r>
              <a:rPr lang="ru-RU" sz="1400" b="1" i="1" dirty="0" smtClean="0"/>
              <a:t>Твой подвиг – лучший идеал.</a:t>
            </a:r>
            <a:br>
              <a:rPr lang="ru-RU" sz="1400" b="1" i="1" dirty="0" smtClean="0"/>
            </a:br>
            <a:r>
              <a:rPr lang="ru-RU" sz="1400" b="1" i="1" dirty="0" smtClean="0"/>
              <a:t>И жизнь свою прожить мне так же надо,</a:t>
            </a:r>
            <a:br>
              <a:rPr lang="ru-RU" sz="1400" b="1" i="1" dirty="0" smtClean="0"/>
            </a:br>
            <a:r>
              <a:rPr lang="ru-RU" sz="1400" b="1" i="1" dirty="0" smtClean="0"/>
              <a:t>Чтоб я достойным тебя стал…</a:t>
            </a:r>
            <a:br>
              <a:rPr lang="ru-RU" sz="1400" b="1" i="1" dirty="0" smtClean="0"/>
            </a:br>
            <a:r>
              <a:rPr lang="ru-RU" sz="1400" b="1" i="1" dirty="0" smtClean="0"/>
              <a:t/>
            </a:r>
            <a:br>
              <a:rPr lang="ru-RU" sz="1400" b="1" i="1" dirty="0" smtClean="0"/>
            </a:br>
            <a:r>
              <a:rPr lang="ru-RU" sz="1400" b="1" i="1" dirty="0" smtClean="0"/>
              <a:t>                                           сын Героя</a:t>
            </a:r>
            <a:br>
              <a:rPr lang="ru-RU" sz="1400" b="1" i="1" dirty="0" smtClean="0"/>
            </a:br>
            <a:endParaRPr lang="ru-RU" dirty="0"/>
          </a:p>
        </p:txBody>
      </p:sp>
      <p:pic>
        <p:nvPicPr>
          <p:cNvPr id="9" name="Picture 2" descr="http://novosti33.ru/wp-content/uploads/2017/05/4263c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05963" flipH="1" flipV="1">
            <a:off x="455181" y="2300387"/>
            <a:ext cx="3449021" cy="221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06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280446"/>
              </p:ext>
            </p:extLst>
          </p:nvPr>
        </p:nvGraphicFramePr>
        <p:xfrm>
          <a:off x="323528" y="434782"/>
          <a:ext cx="8388424" cy="6306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Слайд" r:id="rId4" imgW="4562475" imgH="3419475" progId="PowerPoint.Slide.12">
                  <p:embed/>
                </p:oleObj>
              </mc:Choice>
              <mc:Fallback>
                <p:oleObj name="Слайд" r:id="rId4" imgW="4562475" imgH="3419475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434782"/>
                        <a:ext cx="8388424" cy="630658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517740" y="5517232"/>
            <a:ext cx="3347864" cy="6436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Рассказ Зоря Артёма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55710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2971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4972056" cy="3429024"/>
          </a:xfrm>
        </p:spPr>
        <p:txBody>
          <a:bodyPr>
            <a:noAutofit/>
          </a:bodyPr>
          <a:lstStyle/>
          <a:p>
            <a:pPr algn="l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Мой прапрадед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Чернов Пётр Васильевич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воевал механиком-водителем танка. Горел, был контужен. У него было много наград.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Дедушка воевал до конца войны, вернулся живым, но очень больным. Умер в 1987 году в возрасте 60 лет.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Другой мой прапрадедушка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Дубцов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Филипп Константинович,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1900 года рождения, воевал рядовым солдатом в трёх войнах и был награждён несколько раз. 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Он тоже вернулся домой живым, но очень больным. Умер в 1978 году.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335141"/>
            <a:ext cx="3853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Рассказ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Дубцова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Максим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b="1" dirty="0"/>
          </a:p>
        </p:txBody>
      </p:sp>
      <p:pic>
        <p:nvPicPr>
          <p:cNvPr id="49154" name="Picture 2" descr="http://www.syl.ru/misc/i/ai/179150/7140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714752"/>
            <a:ext cx="3196648" cy="2109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156" name="Picture 4" descr="http://photoiskusstvo.info/wp-content/uploads/sites/11/2015/05/7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3429000"/>
            <a:ext cx="3747127" cy="2229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158" name="Picture 6" descr="http://photoiskusstvo.info/wp-content/uploads/sites/11/2015/05/7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1285860"/>
            <a:ext cx="3059103" cy="1820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2" y="23664"/>
            <a:ext cx="911439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4614866" cy="4857784"/>
          </a:xfrm>
        </p:spPr>
        <p:txBody>
          <a:bodyPr>
            <a:noAutofit/>
          </a:bodyPr>
          <a:lstStyle/>
          <a:p>
            <a:pPr algn="l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Младший лейтенант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Костюков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Алексей Ефимович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Красной армии с 1941 года. С сентября 1943 года по 16 февраля 1944 года воевал на 1 Украинском Фронте. За этот период  совершил 40 боевых ночных вылетов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бомбордировку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живой силы и техники противника.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16 февраля 1944 года, выполняя задание командования по перевозке на самолёте У-2 боеприпасов нашим частям, окружившим немцев в районе Корсунь-Шевченковский, был сбит в воздухе вражеским истребителем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мессер-шмидт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109-Ф». Был тяжело ранен осколками снарядов в живот и руку, но уже на земле продолжал вести огонь из пулемёта своего сбитого самолёта по вражескому самолёту.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После излечения в эвакогоспитале (ампутация руки в нижней трети предплечья) был назначен  в июне 1944 года в киевскую спецшколу Военных Воздушных Сил в качестве преподавателя военных специальных предметов.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После войны мой прапрадедушка был судьёй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Червоногвардейского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города Макеевка, а потом работал адвокатом.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6341" y="189255"/>
            <a:ext cx="5256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Рассказ Костюковой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Ульяны</a:t>
            </a:r>
            <a:endParaRPr lang="ru-RU" sz="2400" b="1" dirty="0"/>
          </a:p>
        </p:txBody>
      </p:sp>
      <p:pic>
        <p:nvPicPr>
          <p:cNvPr id="48130" name="Picture 2" descr="http://www.amyat.narod.ru/hist/timohovich_iv/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19360">
            <a:off x="5000628" y="2143116"/>
            <a:ext cx="3784652" cy="2597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439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2" y="305165"/>
            <a:ext cx="4174232" cy="532739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latin typeface="+mn-lt"/>
              </a:rPr>
              <a:t>Рассказ Дехтярёвой Анастасии</a:t>
            </a:r>
            <a:endParaRPr lang="ru-RU" sz="2400" b="1" dirty="0">
              <a:latin typeface="+mn-lt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607979" y="922490"/>
            <a:ext cx="5040560" cy="2808312"/>
          </a:xfrm>
        </p:spPr>
        <p:txBody>
          <a:bodyPr>
            <a:normAutofit fontScale="92500"/>
          </a:bodyPr>
          <a:lstStyle/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Мой прадед </a:t>
            </a:r>
            <a:r>
              <a:rPr lang="ru-RU" sz="1400" dirty="0" err="1" smtClean="0">
                <a:solidFill>
                  <a:schemeClr val="tx1"/>
                </a:solidFill>
              </a:rPr>
              <a:t>Муженко</a:t>
            </a:r>
            <a:r>
              <a:rPr lang="ru-RU" sz="1400" dirty="0" smtClean="0">
                <a:solidFill>
                  <a:schemeClr val="tx1"/>
                </a:solidFill>
              </a:rPr>
              <a:t> Лаврентий Владимирович уроженец Черниговской области.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Во время Великой Отечественной войны в 1941 году добровольцем пошёл на фронт.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Воевал на территории России, Белоруссии, Польши.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В конце войны его воинскую часть перебросили на Дальний Восток.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Освобождал Китайскую Народную Республику от японской армии.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Был награждён орденом и медалями. В 1945 году был тяжело ранен и отправлен в госпиталь.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После войны трудился на предприятиях Сталинской (Донецкой) области.</a:t>
            </a:r>
          </a:p>
          <a:p>
            <a:pPr algn="l"/>
            <a:r>
              <a:rPr lang="ru-RU" sz="1400" dirty="0" smtClean="0">
                <a:solidFill>
                  <a:schemeClr val="tx1"/>
                </a:solidFill>
              </a:rPr>
              <a:t>Мы в семье храним память о Лаврентии Владимировиче.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9" t="39775" r="35433" b="42724"/>
          <a:stretch/>
        </p:blipFill>
        <p:spPr>
          <a:xfrm rot="16200000">
            <a:off x="-52475" y="1551256"/>
            <a:ext cx="2949478" cy="2317447"/>
          </a:xfrm>
        </p:spPr>
      </p:pic>
      <p:pic>
        <p:nvPicPr>
          <p:cNvPr id="3074" name="Picture 2" descr="http://www.nn199mdou.edusite.ru/images/densvicom____9maya-51-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2410">
            <a:off x="4596699" y="3154261"/>
            <a:ext cx="3184535" cy="343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sc19.ru/museum/letopis_krasnoyrsk/til/siberian/78%20%D0%B4%D0%BE%D0%B1%D1%80.%20%D1%81%D1%82%D1%80.%20%D0%B1%D1%80%D0%B8%D0%B3%D0%B0%D0%B4%D0%B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394781">
            <a:off x="429428" y="3888685"/>
            <a:ext cx="3656207" cy="2548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432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2558</TotalTime>
  <Words>1167</Words>
  <Application>Microsoft Office PowerPoint</Application>
  <PresentationFormat>Экран (4:3)</PresentationFormat>
  <Paragraphs>75</Paragraphs>
  <Slides>32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Тема Office</vt:lpstr>
      <vt:lpstr>Слайд</vt:lpstr>
      <vt:lpstr>   Мы  правнуки Победы   КНИГА    ПАМЯТИ класса</vt:lpstr>
      <vt:lpstr>Презентация PowerPoint</vt:lpstr>
      <vt:lpstr>Примеры истинного патриотизма</vt:lpstr>
      <vt:lpstr>Мой прапрадедушка Троян Иван Степанович родился 11 января 1917 года в г.Авдеевка Донецкой области в семье железнодорожника.  В 1941 году служил в г.Шепетовке на Украине в 20-ом авиаполку, где и застала его Великая Отечественная война. Принимал участие в обороне Москвы, за что был награждён медалью «За оборону Москвы». 21 февраля 1942 года И.С.Троян с боевого задания не вернулся. Оказалось, что его самолёт был подбит и загорелся. Дедушка выбросился с парашютом из горящего самолёта на лес на Смоленщине. Раненный в ногу, он не мог двигаться и попал в плен. В плену ему ампутировали полступни. Затем он попал в концлагерь, но бежал оттуда. В июне 1944 года он вернулся в свой 139-ый гвардейский истребительный авиаполк. За отличное выполнение боевых заданий награждён двумя орденами Красного Знамени. 15 декабря 1944 года погиб в воздушном бою.</vt:lpstr>
      <vt:lpstr>Посвящение деду Иван Троян – военный лётчик Пал смертью храбрых в декабре. Всё, что осталось – пара строчек О деде, павшем на войне. Мой дед! Тебя не знал я, Но знаю о тебе я всё: Как ты за нас, за Родину сражался, Чтоб в мире счастье было и добро! Ты не дожил до Дня Победы, Хоть жизнь любил, как малое дитя. Теперь за мир и я в ответе. Я – твой потомок! Слышишь ли меня? Твой подвиг для меня – награда, Твой подвиг – лучший идеал. И жизнь свою прожить мне так же надо, Чтоб я достойным тебя стал…                                             сын Героя </vt:lpstr>
      <vt:lpstr>Презентация PowerPoint</vt:lpstr>
      <vt:lpstr> Мой прапрадед Чернов Пётр Васильевич воевал механиком-водителем танка. Горел, был контужен. У него было много наград.  Дедушка воевал до конца войны, вернулся живым, но очень больным. Умер в 1987 году в возрасте 60 лет.  Другой мой прапрадедушка Дубцов Филипп Константинович, 1900 года рождения, воевал рядовым солдатом в трёх войнах и был награждён несколько раз.  Он тоже вернулся домой живым, но очень больным. Умер в 1978 году. </vt:lpstr>
      <vt:lpstr> Младший лейтенант Костюков Алексей Ефимович в Красной армии с 1941 года. С сентября 1943 года по 16 февраля 1944 года воевал на 1 Украинском Фронте. За этот период  совершил 40 боевых ночных вылетов на бомбордировку живой силы и техники противника.  16 февраля 1944 года, выполняя задание командования по перевозке на самолёте У-2 боеприпасов нашим частям, окружившим немцев в районе Корсунь-Шевченковский, был сбит в воздухе вражеским истребителем «мессер-шмидт 109-Ф». Был тяжело ранен осколками снарядов в живот и руку, но уже на земле продолжал вести огонь из пулемёта своего сбитого самолёта по вражескому самолёту.  После излечения в эвакогоспитале (ампутация руки в нижней трети предплечья) был назначен  в июне 1944 года в киевскую спецшколу Военных Воздушных Сил в качестве преподавателя военных специальных предметов.  После войны мой прапрадедушка был судьёй Червоногвардейского района города Макеевка, а потом работал адвокатом. </vt:lpstr>
      <vt:lpstr>Рассказ Дехтярёвой Анастасии</vt:lpstr>
      <vt:lpstr>Моего прадеда звали Тютиков Иван Андреевич. Родился он в 1917 году в г. Кирсанов Тамбовской области. Воевал с самых первых дней войны, освобождал Берлин от фашистской нечисти. Во время боевых действий был ранен, контужен, потерял слух. У моего прадеда было много наград, которые, к сожалению, не сохранились. Умер Иван Андреевич  в 2000 году в г.Горловка.</vt:lpstr>
      <vt:lpstr>Мой прадед Слесаренко Фёдор Александрович родился в 1910 году. Принял участие в Великой Отечественной войне как и все честные советские люди. Он пошёл на фронт в июле 1941 года. Был рядовым. Награждён Орденом Отечественной войны II степени и медалью «За победу над Германией». Его имя занесено в Книгу Памяти Украины (Донецкая область, том 6). Похоронен наш дед в Макеевке, но память о нём жива.</vt:lpstr>
      <vt:lpstr>Спасибо деду за Победу! За каждый оставшийся дом!  За небо чистое, за веру, за то, что мы теперь живём! Я хочу вам рассказать о родном брате моей прабабушки Жени. Его звали Нюнькин Николай Владимирович  (1920-го года рождения). Родился он в Тамбовской области в селе Бутыркино Алгасовского района. Отец его был простым сапожником, мать работала в колхозе. В семье было пятеро детей – он, брат и три сестры. В 1937 году семья переехала в ПГТ Приазовское Запорожской области, откуда он и был призван в ряды Красной Армии.. В своём последнем письме он писал, что 22 июня  1941 года должен был быть его первый прыжок с парашютом в городе Минске. Больше писем не было…и не было никаких вестей о нём. Он пропал без вести… В ПГТ Приазовское стоит памятник односельчанам, погибшим в годы Великой Отечественной войны, на его плите высечено и имя моего прадедушки. Летом мы были у этого памятника и возложили цветы в память о погибших солдатах.</vt:lpstr>
      <vt:lpstr>Презентация PowerPoint</vt:lpstr>
      <vt:lpstr>Презентация PowerPoint</vt:lpstr>
      <vt:lpstr>    Мой прадедушка, Кондратюк Владимир Иванович, родился в 1931 году. Когда началась война, он был ребёнком, жил в селе на Волыни. Но даже ребёнком он старался помогать маме, которая осталась одна с пятью детьми- следил и ухаживал за младшими, работал в поле, выполнял всю мужскую работу. А потом их село захватили немцы и привозили к ним чинить сломанную технику. И прадедушка, ещё совсем подросток, ночами пробирался на стоянку танков, забивал стволы пушек. После первого же выстрела дуло, как правило приходило в негодность. Он таким образом вывел из строя (пусть и временно) 14 танков. А это десятки жизней наших солдат. Я считаю, что мой прадедушка герой и очень им горжусь! </vt:lpstr>
      <vt:lpstr>Они не уронили Славы Победителей! Герои среди нас война 2014-2018г.г.</vt:lpstr>
      <vt:lpstr>Повсюду слышен стон родной земли, Пожарами и взрывами объятой. Мы победим!  Ведь выстоять могли Те, кто ковал Победу в 45-ом! Уходит разведгруппа дотемна… Ни дня врагу спокойного, ни часа! Родной мой край, мы отстоим тебя С народным ополчением Донбасса! </vt:lpstr>
      <vt:lpstr>Рассказ Нестеренко Данила</vt:lpstr>
      <vt:lpstr>  Командир  батальона Свиридов Юрий Николаевич (позывной Мачета) свой позывной получил в 2014 году при взятии Донецкой ОГА, куда он привёл отряд макеевчан. Из оружия у него тогда была мачета на поясе. Потом была оборона Славянска…  Один из самых тяжёлых боёв под Ямполем длился  10 часов. Подразделение на левом фланге (со стороны Красного Лимана) не выдержало и отступило. Мачета должен был сдерживать противника пока не придёт подкрепление… Очевидцы рассказывали, что  Мачета запрыгивал на украинскую БМД, открывал люк и бросал туда гранату… В тот день он вывел 130 человек из окружения в Славянск…</vt:lpstr>
      <vt:lpstr>   Онищенко Марина Сергеевна, медсестра 3 батальона 7 бригады. Пошла воевать после того, как в 2014-ом году погиб её муж.  19 декабря 2016 года, когда детвора ожидала подарки от Святого Николая, украинские войска предприняли попытку наступления вопреки Минским соглашениям о перемирии.  На позиции «Кикимора» натиску украинского батальона противостояли 30 бойцов Республики. Пришлось отступить. 13 человек были ранены в первые же минуты боя. Многие оказались под огнём  на нейтральной территории. Под нещадным миномётным огнём Маленькая хрупкая женщина 8 раз возвращалась за ранеными, перевязывала и вытаскивала к своим огромных мужчин. В последнюю «вылазку» она была ранена снайпером. Стреляли целенаправленно, зная, что она – медсестра.  В больницу им.Калинина в Донецк Марина Сергеевна поступила с лёгочным ранением , повреждением пищевода и  осколком в позвоночнике.  Наш класс, как когда-то тимуровцы, навещали в больнице  с концертами медсестру-Героя.  </vt:lpstr>
      <vt:lpstr>Презентация PowerPoint</vt:lpstr>
      <vt:lpstr>Новаковский Иван Сергеевич. Ученики нашей школы познакомились с ним на Уроке Мужества. Человек с активной жизненной позицией не может быть в стороне в судьбоносные моменты  для своего народа, своей Родины.  Иван Сергеевич организовывал и проводил Референдум в Макеевке, стоял у самых истоков создания Донецкой Народной Республики, был депутатом Верховного Совета ДНР, принимал активное участие в разработке ряда экономических законов.   Каждый из нас однажды спрашивает себя: «А что у меня в активе? Что сделал я для людей?» Макеевцы могут сказать Ивану Сергеевичу и его товарищам спасибо за то, что в смутное время двоевластия и безвластия в 2014 году в городе не пострадало ни одно учреждение, были организованы Гуманитарный Штаб и пункты питания для всех нуждающихся. Иван Сергеевич организовал и сам активно участвовал в вывозе мирных жителей из Славянска весной и летом 2014-го года, размещении их в Нижней Крынке и Ясиновке, а позже вывозе их в Российскую Федерацию.   Во время одного из таких рейдов группа волонтёров под Антрацитом, выходя из окружения, попала в засаду. Был плен. Было жестокое психологическое давление – только имитаций расстрела было 8… Ребята решили, что лучше смерть, чем сломаться, и готовились к побегу (убьют при попытке – хоть мучиться не будут). Но подоспела помощь от Дарьи Морозовой, и Иван Сергеевич был освобождён по программе обмена пленными.  Потом была служба в спецподразделении «Оплота», откуда пришлось комиссоваться по состоянию здоровья ( сердце совсем молодого человека не выдержало нагрузки и стало давать сбои). Сегодня Иван Сергеевич Новаковский – заместитель председателя общественной организации «Русская Весна – Макеевка», как её представитель входит в Комитет бывших военных ДНР, занимается гуманитарной помощью детям Макеевки, ополченцам и их семьям.</vt:lpstr>
      <vt:lpstr>Презентация PowerPoint</vt:lpstr>
      <vt:lpstr>Трудовые подвиги во время войны</vt:lpstr>
      <vt:lpstr> Считается, что женщинам не по плечу тяжёлые физические нагрузки. А вот мужчина – это опора и защитник. Но когда наступает время испытаний, на женские плечи ложится такой груз, что не каждый мужчина может справиться. Когда началась война, моей прабабушке, Чередниченко Вере Фёдоровне, было 17 лет. Она проживала в Днепропетровской области, село Павловка. С началом боевых действий её семью эвакуировали за Волгу. Туда пришла ей повестка…  Веру Фёдоровну отправили на земляные работы, рыть окопы. Были очень трудные условия: в мороз грелись у костров, спали тут же на земле, еды не хватало. Сапоги размокли и приходилось работать практически босиком. Люди в тылу жили трудно, но верили в Победу и всё делали для неё.  После окончания войны моя прабабушка вернулась в родное село. Началась мирная жизнь, но до сих пор Вера Фёдоровна помнит те тяжёлые времена и рассказывает о них нам – своим правнукам.  Труженики тыла заслуживают такого же почёта и уважения, как и солдаты.  Прабабушкин отец Фёдор Чередниченко (к сожалению, отчества никто не помнит) громил фашистов в рядах партизан. В их отряде был предатель. Он выдал немцам их месторасположение. Отряд застали врасплох, был жестокий бой и он с товарищами по оружию принял геройскую смерть. В селе Павловка возведён памятный  монумент погибшим партизанам…  </vt:lpstr>
      <vt:lpstr>Война в судьбе моей семьи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RePack by Diakov</cp:lastModifiedBy>
  <cp:revision>178</cp:revision>
  <dcterms:modified xsi:type="dcterms:W3CDTF">2022-05-28T11:59:33Z</dcterms:modified>
</cp:coreProperties>
</file>